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4860-156E-4CD8-9115-8ADAA8B2D841}" type="datetimeFigureOut">
              <a:rPr lang="pt-PT" smtClean="0"/>
              <a:t>07/07/2017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03B33F-30BE-4FBF-AC23-25882ECBB29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45488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Clique para editar o estilo do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C89B7-422A-4D4F-9221-B01283C78437}" type="datetime1">
              <a:rPr lang="pt-PT" smtClean="0"/>
              <a:t>07/07/2017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-Projecto de Sistemas digitais 2016/2017-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12729-1E39-4889-AAAC-374E6DEF9F1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32572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E2CAA-3CC1-4C39-9E02-916EE84C16C0}" type="datetime1">
              <a:rPr lang="pt-PT" smtClean="0"/>
              <a:t>07/07/2017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-Projecto de Sistemas digitais 2016/2017-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12729-1E39-4889-AAAC-374E6DEF9F1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10019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B7BD4-85AE-42D2-AF4C-5079E7DAD357}" type="datetime1">
              <a:rPr lang="pt-PT" smtClean="0"/>
              <a:t>07/07/2017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-Projecto de Sistemas digitais 2016/2017-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12729-1E39-4889-AAAC-374E6DEF9F1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33320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5DDD1-B039-4BE7-808C-D1C1DC7619FC}" type="datetime1">
              <a:rPr lang="pt-PT" smtClean="0"/>
              <a:t>07/07/2017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-Projecto de Sistemas digitais 2016/2017-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12729-1E39-4889-AAAC-374E6DEF9F1B}" type="slidenum">
              <a:rPr lang="pt-PT" smtClean="0"/>
              <a:t>‹nº›</a:t>
            </a:fld>
            <a:endParaRPr lang="pt-PT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22371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C0F57-5D21-442B-92F3-D25327EA165D}" type="datetime1">
              <a:rPr lang="pt-PT" smtClean="0"/>
              <a:t>07/07/2017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-Projecto de Sistemas digitais 2016/2017-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12729-1E39-4889-AAAC-374E6DEF9F1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534023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A4852-DCBA-4838-A095-4F3EBF8A87EF}" type="datetime1">
              <a:rPr lang="pt-PT" smtClean="0"/>
              <a:t>07/07/2017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-Projecto de Sistemas digitais 2016/2017-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12729-1E39-4889-AAAC-374E6DEF9F1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839688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F52A6-9D56-4654-8F35-F1F074DBB3D6}" type="datetime1">
              <a:rPr lang="pt-PT" smtClean="0"/>
              <a:t>07/07/2017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-Projecto de Sistemas digitais 2016/2017-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12729-1E39-4889-AAAC-374E6DEF9F1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937131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48165-1C89-4236-868B-45C48069482C}" type="datetime1">
              <a:rPr lang="pt-PT" smtClean="0"/>
              <a:t>07/07/2017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-Projecto de Sistemas digitais 2016/2017-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12729-1E39-4889-AAAC-374E6DEF9F1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072453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D0679-30B3-4F9C-B063-E4A530F98896}" type="datetime1">
              <a:rPr lang="pt-PT" smtClean="0"/>
              <a:t>07/07/2017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-Projecto de Sistemas digitais 2016/2017-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12729-1E39-4889-AAAC-374E6DEF9F1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91069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18163-6A91-487F-BCED-DBF06F846C2B}" type="datetime1">
              <a:rPr lang="pt-PT" smtClean="0"/>
              <a:t>07/07/2017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-Projecto de Sistemas digitais 2016/2017-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12729-1E39-4889-AAAC-374E6DEF9F1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7720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4D70B-0988-458C-A390-1B909A035EAF}" type="datetime1">
              <a:rPr lang="pt-PT" smtClean="0"/>
              <a:t>07/07/2017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-Projecto de Sistemas digitais 2016/2017-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12729-1E39-4889-AAAC-374E6DEF9F1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70465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048A-4842-4DFE-B5E0-DF1919A7557B}" type="datetime1">
              <a:rPr lang="pt-PT" smtClean="0"/>
              <a:t>07/07/2017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-Projecto de Sistemas digitais 2016/2017-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12729-1E39-4889-AAAC-374E6DEF9F1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8501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18488-BD13-43FA-884F-C07C388DB174}" type="datetime1">
              <a:rPr lang="pt-PT" smtClean="0"/>
              <a:t>07/07/2017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-Projecto de Sistemas digitais 2016/2017-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12729-1E39-4889-AAAC-374E6DEF9F1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26977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D52C7-E7E7-4787-8157-132BB353901E}" type="datetime1">
              <a:rPr lang="pt-PT" smtClean="0"/>
              <a:t>07/07/2017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-Projecto de Sistemas digitais 2016/2017-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12729-1E39-4889-AAAC-374E6DEF9F1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67784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8F303-804A-4116-B0E4-359EC4DFD0D5}" type="datetime1">
              <a:rPr lang="pt-PT" smtClean="0"/>
              <a:t>07/07/2017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-Projecto de Sistemas digitais 2016/2017-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12729-1E39-4889-AAAC-374E6DEF9F1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8628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221F6-8DEC-4B5E-A16C-2AA4EB25A44C}" type="datetime1">
              <a:rPr lang="pt-PT" smtClean="0"/>
              <a:t>07/07/2017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-Projecto de Sistemas digitais 2016/2017-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12729-1E39-4889-AAAC-374E6DEF9F1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85692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16228-AB59-49BE-8837-09AEB00626D3}" type="datetime1">
              <a:rPr lang="pt-PT" smtClean="0"/>
              <a:t>07/07/2017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-Projecto de Sistemas digitais 2016/2017-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12729-1E39-4889-AAAC-374E6DEF9F1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40839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5CBB243-720C-404E-A4B5-9396F7F38C9D}" type="datetime1">
              <a:rPr lang="pt-PT" smtClean="0"/>
              <a:t>07/07/2017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pt-PT"/>
              <a:t>-Projecto de Sistemas digitais 2016/2017-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FD12729-1E39-4889-AAAC-374E6DEF9F1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742695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555esd-crw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/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273040" y="1249896"/>
            <a:ext cx="6458401" cy="3276601"/>
          </a:xfrm>
        </p:spPr>
        <p:txBody>
          <a:bodyPr anchor="ctr">
            <a:normAutofit fontScale="90000"/>
          </a:bodyPr>
          <a:lstStyle/>
          <a:p>
            <a:pPr algn="l"/>
            <a:br>
              <a:rPr lang="pt-PT" sz="4400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CMU Classical Serif" panose="02000603000000000000" pitchFamily="2" charset="0"/>
                <a:cs typeface="CMU Classical Serif" panose="02000603000000000000" pitchFamily="2" charset="0"/>
              </a:rPr>
            </a:br>
            <a:r>
              <a:rPr lang="pt-PT" sz="4400" dirty="0" err="1">
                <a:solidFill>
                  <a:schemeClr val="tx1">
                    <a:lumMod val="95000"/>
                  </a:schemeClr>
                </a:solidFill>
                <a:effectLst/>
                <a:latin typeface="Arial Black" panose="020B0A04020102020204" pitchFamily="34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Projecto</a:t>
            </a:r>
            <a:r>
              <a:rPr lang="pt-PT" sz="4400" dirty="0">
                <a:solidFill>
                  <a:schemeClr val="tx1">
                    <a:lumMod val="95000"/>
                  </a:schemeClr>
                </a:solidFill>
                <a:effectLst/>
                <a:latin typeface="Arial Black" panose="020B0A04020102020204" pitchFamily="34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 </a:t>
            </a:r>
            <a:br>
              <a:rPr lang="pt-PT" sz="4400" dirty="0">
                <a:solidFill>
                  <a:schemeClr val="tx1">
                    <a:lumMod val="95000"/>
                  </a:schemeClr>
                </a:solidFill>
                <a:effectLst/>
                <a:latin typeface="Arial Black" panose="020B0A04020102020204" pitchFamily="34" charset="0"/>
                <a:ea typeface="CMU Classical Serif" panose="02000603000000000000" pitchFamily="2" charset="0"/>
                <a:cs typeface="CMU Classical Serif" panose="02000603000000000000" pitchFamily="2" charset="0"/>
              </a:rPr>
            </a:br>
            <a:r>
              <a:rPr lang="pt-PT" sz="4400" dirty="0">
                <a:solidFill>
                  <a:schemeClr val="tx1">
                    <a:lumMod val="95000"/>
                  </a:schemeClr>
                </a:solidFill>
                <a:effectLst/>
                <a:latin typeface="Arial Black" panose="020B0A04020102020204" pitchFamily="34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de Sistemas Digitais</a:t>
            </a:r>
            <a:br>
              <a:rPr lang="pt-PT" sz="4400" dirty="0">
                <a:solidFill>
                  <a:schemeClr val="tx1">
                    <a:lumMod val="95000"/>
                  </a:schemeClr>
                </a:solidFill>
                <a:effectLst/>
                <a:latin typeface="Arial Black" panose="020B0A04020102020204" pitchFamily="34" charset="0"/>
                <a:ea typeface="CMU Classical Serif" panose="02000603000000000000" pitchFamily="2" charset="0"/>
                <a:cs typeface="CMU Classical Serif" panose="02000603000000000000" pitchFamily="2" charset="0"/>
              </a:rPr>
            </a:br>
            <a:br>
              <a:rPr lang="pt-PT" sz="4400" dirty="0">
                <a:solidFill>
                  <a:schemeClr val="tx1">
                    <a:lumMod val="95000"/>
                  </a:schemeClr>
                </a:solidFill>
                <a:effectLst/>
                <a:latin typeface="Arial Black" panose="020B0A04020102020204" pitchFamily="34" charset="0"/>
                <a:ea typeface="CMU Classical Serif" panose="02000603000000000000" pitchFamily="2" charset="0"/>
                <a:cs typeface="CMU Classical Serif" panose="02000603000000000000" pitchFamily="2" charset="0"/>
              </a:rPr>
            </a:br>
            <a:r>
              <a:rPr lang="pt-PT" sz="4400" dirty="0" err="1">
                <a:solidFill>
                  <a:schemeClr val="tx1">
                    <a:lumMod val="95000"/>
                  </a:schemeClr>
                </a:solidFill>
                <a:effectLst/>
                <a:latin typeface="Arial Black" panose="020B0A04020102020204" pitchFamily="34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Shuri</a:t>
            </a:r>
            <a:r>
              <a:rPr lang="pt-PT" sz="4400" dirty="0">
                <a:solidFill>
                  <a:schemeClr val="tx1">
                    <a:lumMod val="95000"/>
                  </a:schemeClr>
                </a:solidFill>
                <a:effectLst/>
                <a:latin typeface="Arial Black" panose="020B0A04020102020204" pitchFamily="34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-Link</a:t>
            </a:r>
            <a:br>
              <a:rPr lang="pt-PT" sz="4400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CMU Classical Serif" panose="02000603000000000000" pitchFamily="2" charset="0"/>
                <a:cs typeface="CMU Classical Serif" panose="02000603000000000000" pitchFamily="2" charset="0"/>
              </a:rPr>
            </a:br>
            <a:br>
              <a:rPr lang="pt-PT" sz="4400" dirty="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CMU Classical Serif" panose="02000603000000000000" pitchFamily="2" charset="0"/>
                <a:cs typeface="CMU Classical Serif" panose="02000603000000000000" pitchFamily="2" charset="0"/>
              </a:rPr>
            </a:br>
            <a:endParaRPr lang="pt-PT" sz="4400" dirty="0">
              <a:solidFill>
                <a:schemeClr val="tx1"/>
              </a:solidFill>
              <a:effectLst/>
              <a:latin typeface="Arial Black" panose="020B0A04020102020204" pitchFamily="34" charset="0"/>
              <a:ea typeface="CMU Classical Serif" panose="02000603000000000000" pitchFamily="2" charset="0"/>
              <a:cs typeface="CMU Classical Serif" panose="02000603000000000000" pitchFamily="2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1987420"/>
            <a:ext cx="3208870" cy="28131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5273040" y="4912053"/>
            <a:ext cx="583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João Ferreira</a:t>
            </a:r>
            <a:br>
              <a:rPr lang="pt-PT" sz="24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  <a:ea typeface="CMU Classical Serif" panose="02000603000000000000" pitchFamily="2" charset="0"/>
                <a:cs typeface="CMU Classical Serif" panose="02000603000000000000" pitchFamily="2" charset="0"/>
              </a:rPr>
            </a:br>
            <a:r>
              <a:rPr lang="pt-PT" sz="24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José Castanheira</a:t>
            </a:r>
            <a:endParaRPr lang="pt-PT" sz="24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/>
              <a:t>-</a:t>
            </a:r>
            <a:r>
              <a:rPr lang="pt-PT" dirty="0" err="1"/>
              <a:t>Projecto</a:t>
            </a:r>
            <a:r>
              <a:rPr lang="pt-PT" dirty="0"/>
              <a:t> de Sistemas digitais 2016/2017-</a:t>
            </a:r>
          </a:p>
        </p:txBody>
      </p:sp>
    </p:spTree>
    <p:extLst>
      <p:ext uri="{BB962C8B-B14F-4D97-AF65-F5344CB8AC3E}">
        <p14:creationId xmlns:p14="http://schemas.microsoft.com/office/powerpoint/2010/main" val="3235113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/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891855" y="821094"/>
            <a:ext cx="6458401" cy="1236305"/>
          </a:xfrm>
        </p:spPr>
        <p:txBody>
          <a:bodyPr anchor="ctr">
            <a:normAutofit/>
          </a:bodyPr>
          <a:lstStyle/>
          <a:p>
            <a:pPr algn="l"/>
            <a:r>
              <a:rPr lang="pt-PT" sz="4000" dirty="0">
                <a:effectLst/>
                <a:latin typeface="Arial Black" panose="020B0A04020102020204" pitchFamily="34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Material Utilizado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4891855" y="2227083"/>
            <a:ext cx="5836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PT" sz="2400" dirty="0">
                <a:latin typeface="Arial" panose="020B0604020202020204" pitchFamily="34" charset="0"/>
                <a:cs typeface="Arial" panose="020B0604020202020204" pitchFamily="34" charset="0"/>
              </a:rPr>
              <a:t>• FPGA Altera DE2 </a:t>
            </a:r>
            <a:r>
              <a:rPr lang="pt-PT" sz="2400" dirty="0" err="1">
                <a:latin typeface="Arial" panose="020B0604020202020204" pitchFamily="34" charset="0"/>
                <a:cs typeface="Arial" panose="020B0604020202020204" pitchFamily="34" charset="0"/>
              </a:rPr>
              <a:t>Cyclone</a:t>
            </a:r>
            <a:r>
              <a:rPr lang="pt-PT" sz="2400" dirty="0">
                <a:latin typeface="Arial" panose="020B0604020202020204" pitchFamily="34" charset="0"/>
                <a:cs typeface="Arial" panose="020B0604020202020204" pitchFamily="34" charset="0"/>
              </a:rPr>
              <a:t> II</a:t>
            </a:r>
          </a:p>
          <a:p>
            <a:pPr>
              <a:lnSpc>
                <a:spcPct val="150000"/>
              </a:lnSpc>
            </a:pPr>
            <a:r>
              <a:rPr lang="pt-PT" sz="2400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pt-PT" sz="2400" dirty="0" err="1">
                <a:latin typeface="Arial" panose="020B0604020202020204" pitchFamily="34" charset="0"/>
                <a:cs typeface="Arial" panose="020B0604020202020204" pitchFamily="34" charset="0"/>
              </a:rPr>
              <a:t>Touchscreen</a:t>
            </a:r>
            <a:r>
              <a:rPr lang="pt-PT" sz="2400" dirty="0">
                <a:latin typeface="Arial" panose="020B0604020202020204" pitchFamily="34" charset="0"/>
                <a:cs typeface="Arial" panose="020B0604020202020204" pitchFamily="34" charset="0"/>
              </a:rPr>
              <a:t>- TRDB LTM</a:t>
            </a:r>
          </a:p>
          <a:p>
            <a:pPr>
              <a:lnSpc>
                <a:spcPct val="150000"/>
              </a:lnSpc>
            </a:pPr>
            <a:r>
              <a:rPr lang="pt-PT" sz="2400" dirty="0">
                <a:latin typeface="Arial" panose="020B0604020202020204" pitchFamily="34" charset="0"/>
                <a:cs typeface="Arial" panose="020B0604020202020204" pitchFamily="34" charset="0"/>
              </a:rPr>
              <a:t>• Rato com conexão </a:t>
            </a:r>
            <a:r>
              <a:rPr lang="pt-PT" sz="2400" dirty="0" err="1">
                <a:latin typeface="Arial" panose="020B0604020202020204" pitchFamily="34" charset="0"/>
                <a:cs typeface="Arial" panose="020B0604020202020204" pitchFamily="34" charset="0"/>
              </a:rPr>
              <a:t>ps</a:t>
            </a:r>
            <a:r>
              <a:rPr lang="pt-PT" sz="2400" dirty="0">
                <a:latin typeface="Arial" panose="020B0604020202020204" pitchFamily="34" charset="0"/>
                <a:cs typeface="Arial" panose="020B0604020202020204" pitchFamily="34" charset="0"/>
              </a:rPr>
              <a:t>/2</a:t>
            </a:r>
          </a:p>
          <a:p>
            <a:pPr>
              <a:lnSpc>
                <a:spcPct val="150000"/>
              </a:lnSpc>
            </a:pPr>
            <a:r>
              <a:rPr lang="pt-PT" sz="2400" dirty="0">
                <a:latin typeface="Arial" panose="020B0604020202020204" pitchFamily="34" charset="0"/>
                <a:cs typeface="Arial" panose="020B0604020202020204" pitchFamily="34" charset="0"/>
              </a:rPr>
              <a:t>• Visor VGA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/>
              <a:t>-</a:t>
            </a:r>
            <a:r>
              <a:rPr lang="pt-PT" dirty="0" err="1"/>
              <a:t>Projecto</a:t>
            </a:r>
            <a:r>
              <a:rPr lang="pt-PT" dirty="0"/>
              <a:t> de Sistemas digitais 2016/2017-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19" y="2057399"/>
            <a:ext cx="3476665" cy="276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/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891855" y="821094"/>
            <a:ext cx="6188935" cy="1236305"/>
          </a:xfrm>
        </p:spPr>
        <p:txBody>
          <a:bodyPr anchor="ctr">
            <a:normAutofit fontScale="90000"/>
          </a:bodyPr>
          <a:lstStyle/>
          <a:p>
            <a:pPr algn="l"/>
            <a:r>
              <a:rPr lang="pt-PT" sz="4000" dirty="0">
                <a:effectLst/>
                <a:latin typeface="Arial Black" panose="020B0A04020102020204" pitchFamily="34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Funcionamento Básico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4891855" y="1859435"/>
            <a:ext cx="64355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PT" sz="2400" dirty="0">
                <a:latin typeface="Arial" panose="020B0604020202020204" pitchFamily="34" charset="0"/>
                <a:cs typeface="Arial" panose="020B0604020202020204" pitchFamily="34" charset="0"/>
              </a:rPr>
              <a:t>• O utilizador </a:t>
            </a:r>
            <a:r>
              <a:rPr lang="pt-PT" sz="2400" dirty="0" err="1">
                <a:latin typeface="Arial" panose="020B0604020202020204" pitchFamily="34" charset="0"/>
                <a:cs typeface="Arial" panose="020B0604020202020204" pitchFamily="34" charset="0"/>
              </a:rPr>
              <a:t>selecciona</a:t>
            </a:r>
            <a:r>
              <a:rPr lang="pt-PT" sz="2400" dirty="0">
                <a:latin typeface="Arial" panose="020B0604020202020204" pitchFamily="34" charset="0"/>
                <a:cs typeface="Arial" panose="020B0604020202020204" pitchFamily="34" charset="0"/>
              </a:rPr>
              <a:t> uma força</a:t>
            </a:r>
          </a:p>
          <a:p>
            <a:pPr>
              <a:lnSpc>
                <a:spcPct val="200000"/>
              </a:lnSpc>
            </a:pPr>
            <a:r>
              <a:rPr lang="pt-PT" sz="2400" dirty="0">
                <a:latin typeface="Arial" panose="020B0604020202020204" pitchFamily="34" charset="0"/>
                <a:cs typeface="Arial" panose="020B0604020202020204" pitchFamily="34" charset="0"/>
              </a:rPr>
              <a:t>• A força é aplicada a um </a:t>
            </a:r>
            <a:r>
              <a:rPr lang="pt-PT" sz="2400" dirty="0" err="1">
                <a:latin typeface="Arial" panose="020B0604020202020204" pitchFamily="34" charset="0"/>
                <a:cs typeface="Arial" panose="020B0604020202020204" pitchFamily="34" charset="0"/>
              </a:rPr>
              <a:t>projéctil</a:t>
            </a:r>
            <a:endParaRPr lang="pt-PT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pt-PT" sz="2400" dirty="0">
                <a:latin typeface="Arial" panose="020B0604020202020204" pitchFamily="34" charset="0"/>
                <a:cs typeface="Arial" panose="020B0604020202020204" pitchFamily="34" charset="0"/>
              </a:rPr>
              <a:t>• Verifica-se se acerta no alvo </a:t>
            </a:r>
          </a:p>
          <a:p>
            <a:pPr>
              <a:lnSpc>
                <a:spcPct val="200000"/>
              </a:lnSpc>
            </a:pPr>
            <a:r>
              <a:rPr lang="pt-PT" sz="2400" dirty="0">
                <a:latin typeface="Arial" panose="020B0604020202020204" pitchFamily="34" charset="0"/>
                <a:cs typeface="Arial" panose="020B0604020202020204" pitchFamily="34" charset="0"/>
              </a:rPr>
              <a:t>• Caso acerte no alvo, aumenta o score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/>
              <a:t>-</a:t>
            </a:r>
            <a:r>
              <a:rPr lang="pt-PT" dirty="0" err="1"/>
              <a:t>Projecto</a:t>
            </a:r>
            <a:r>
              <a:rPr lang="pt-PT" dirty="0"/>
              <a:t> de Sistemas digitais 2016/2017-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41" y="2147635"/>
            <a:ext cx="3537286" cy="265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240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/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875813" y="821094"/>
            <a:ext cx="6188935" cy="1236305"/>
          </a:xfrm>
        </p:spPr>
        <p:txBody>
          <a:bodyPr anchor="ctr">
            <a:normAutofit/>
          </a:bodyPr>
          <a:lstStyle/>
          <a:p>
            <a:pPr algn="l"/>
            <a:r>
              <a:rPr lang="pt-PT" sz="4000" dirty="0">
                <a:effectLst/>
                <a:latin typeface="Arial Black" panose="020B0A04020102020204" pitchFamily="34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Instruções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4875813" y="2085680"/>
            <a:ext cx="7384611" cy="339167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pt-PT" sz="2400" dirty="0">
                <a:latin typeface="Arial" panose="020B0604020202020204" pitchFamily="34" charset="0"/>
                <a:cs typeface="Arial" panose="020B0604020202020204" pitchFamily="34" charset="0"/>
              </a:rPr>
              <a:t>• Botão direito do rato</a:t>
            </a:r>
          </a:p>
          <a:p>
            <a:r>
              <a:rPr lang="pt-PT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PT" sz="2400" dirty="0" err="1"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  <a:r>
              <a:rPr lang="pt-PT" sz="2400" dirty="0">
                <a:latin typeface="Arial" panose="020B0604020202020204" pitchFamily="34" charset="0"/>
                <a:cs typeface="Arial" panose="020B0604020202020204" pitchFamily="34" charset="0"/>
              </a:rPr>
              <a:t> Game</a:t>
            </a:r>
          </a:p>
          <a:p>
            <a:r>
              <a:rPr lang="pt-PT" sz="2400" dirty="0">
                <a:latin typeface="Arial" panose="020B0604020202020204" pitchFamily="34" charset="0"/>
                <a:cs typeface="Arial" panose="020B0604020202020204" pitchFamily="34" charset="0"/>
              </a:rPr>
              <a:t> •Botão esquerdo do rato</a:t>
            </a:r>
          </a:p>
          <a:p>
            <a:r>
              <a:rPr lang="pt-PT" sz="2400" dirty="0">
                <a:latin typeface="Arial" panose="020B0604020202020204" pitchFamily="34" charset="0"/>
                <a:cs typeface="Arial" panose="020B0604020202020204" pitchFamily="34" charset="0"/>
              </a:rPr>
              <a:t>	Selecionar a força</a:t>
            </a:r>
          </a:p>
          <a:p>
            <a:r>
              <a:rPr lang="pt-PT" sz="2400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pt-PT" sz="2400">
                <a:latin typeface="Arial" panose="020B0604020202020204" pitchFamily="34" charset="0"/>
                <a:cs typeface="Arial" panose="020B0604020202020204" pitchFamily="34" charset="0"/>
              </a:rPr>
              <a:t>Touchscreen </a:t>
            </a:r>
            <a:endParaRPr lang="pt-PT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PT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PT" sz="2400" dirty="0" err="1"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  <a:r>
              <a:rPr lang="pt-PT" sz="2400" dirty="0">
                <a:latin typeface="Arial" panose="020B0604020202020204" pitchFamily="34" charset="0"/>
                <a:cs typeface="Arial" panose="020B0604020202020204" pitchFamily="34" charset="0"/>
              </a:rPr>
              <a:t> Game</a:t>
            </a:r>
          </a:p>
          <a:p>
            <a:r>
              <a:rPr lang="pt-PT" sz="2400" dirty="0">
                <a:latin typeface="Arial" panose="020B0604020202020204" pitchFamily="34" charset="0"/>
                <a:cs typeface="Arial" panose="020B0604020202020204" pitchFamily="34" charset="0"/>
              </a:rPr>
              <a:t>	Selecionar a força</a:t>
            </a:r>
          </a:p>
          <a:p>
            <a:endParaRPr lang="pt-PT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PT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PT" sz="2400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pt-PT" sz="2400" dirty="0" err="1">
                <a:latin typeface="Arial" panose="020B0604020202020204" pitchFamily="34" charset="0"/>
                <a:cs typeface="Arial" panose="020B0604020202020204" pitchFamily="34" charset="0"/>
              </a:rPr>
              <a:t>Key</a:t>
            </a:r>
            <a:r>
              <a:rPr lang="pt-PT" sz="2400" dirty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</a:p>
          <a:p>
            <a:r>
              <a:rPr lang="pt-PT" sz="2400" dirty="0">
                <a:latin typeface="Arial" panose="020B0604020202020204" pitchFamily="34" charset="0"/>
                <a:cs typeface="Arial" panose="020B0604020202020204" pitchFamily="34" charset="0"/>
              </a:rPr>
              <a:t>	Game </a:t>
            </a:r>
            <a:r>
              <a:rPr lang="pt-PT" sz="2400" dirty="0" err="1">
                <a:latin typeface="Arial" panose="020B0604020202020204" pitchFamily="34" charset="0"/>
                <a:cs typeface="Arial" panose="020B0604020202020204" pitchFamily="34" charset="0"/>
              </a:rPr>
              <a:t>Over</a:t>
            </a:r>
            <a:r>
              <a:rPr lang="pt-PT" sz="2400" dirty="0">
                <a:latin typeface="Arial" panose="020B0604020202020204" pitchFamily="34" charset="0"/>
                <a:cs typeface="Arial" panose="020B0604020202020204" pitchFamily="34" charset="0"/>
              </a:rPr>
              <a:t> menu</a:t>
            </a:r>
          </a:p>
          <a:p>
            <a:r>
              <a:rPr lang="pt-PT" sz="2400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pt-PT" sz="2400" dirty="0" err="1">
                <a:latin typeface="Arial" panose="020B0604020202020204" pitchFamily="34" charset="0"/>
                <a:cs typeface="Arial" panose="020B0604020202020204" pitchFamily="34" charset="0"/>
              </a:rPr>
              <a:t>Key</a:t>
            </a:r>
            <a:r>
              <a:rPr lang="pt-PT" sz="2400" dirty="0"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</a:p>
          <a:p>
            <a:r>
              <a:rPr lang="pt-PT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PT" sz="2400" dirty="0" err="1"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pt-PT" sz="2400" dirty="0">
                <a:latin typeface="Arial" panose="020B0604020202020204" pitchFamily="34" charset="0"/>
                <a:cs typeface="Arial" panose="020B0604020202020204" pitchFamily="34" charset="0"/>
              </a:rPr>
              <a:t> menu</a:t>
            </a:r>
          </a:p>
          <a:p>
            <a:endParaRPr lang="pt-PT" sz="2400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>
          <a:xfrm>
            <a:off x="913795" y="5883276"/>
            <a:ext cx="2775889" cy="292936"/>
          </a:xfrm>
        </p:spPr>
        <p:txBody>
          <a:bodyPr/>
          <a:lstStyle/>
          <a:p>
            <a:r>
              <a:rPr lang="pt-PT" dirty="0"/>
              <a:t>-</a:t>
            </a:r>
            <a:r>
              <a:rPr lang="pt-PT" dirty="0" err="1"/>
              <a:t>Projecto</a:t>
            </a:r>
            <a:r>
              <a:rPr lang="pt-PT" dirty="0"/>
              <a:t> de Sistemas digitais 2016/2017-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42" y="2513599"/>
            <a:ext cx="3537286" cy="19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14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latin typeface="Arial Black" panose="020B0A04020102020204" pitchFamily="34" charset="0"/>
              </a:rPr>
              <a:t>Desenvolvimento das </a:t>
            </a:r>
            <a:r>
              <a:rPr lang="pt-PT" dirty="0" err="1">
                <a:latin typeface="Arial Black" panose="020B0A04020102020204" pitchFamily="34" charset="0"/>
              </a:rPr>
              <a:t>sprites</a:t>
            </a:r>
            <a:endParaRPr lang="pt-PT" dirty="0">
              <a:latin typeface="Arial Black" panose="020B0A04020102020204" pitchFamily="34" charset="0"/>
            </a:endParaRPr>
          </a:p>
        </p:txBody>
      </p:sp>
      <p:pic>
        <p:nvPicPr>
          <p:cNvPr id="4" name="Marcador de Posição de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8168" y="2229912"/>
            <a:ext cx="6212015" cy="300349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50" y="2229913"/>
            <a:ext cx="2752725" cy="3003499"/>
          </a:xfrm>
          <a:prstGeom prst="rect">
            <a:avLst/>
          </a:prstGeom>
        </p:spPr>
      </p:pic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-Projecto de Sistemas digitais 2016/2017-</a:t>
            </a:r>
          </a:p>
        </p:txBody>
      </p:sp>
    </p:spTree>
    <p:extLst>
      <p:ext uri="{BB962C8B-B14F-4D97-AF65-F5344CB8AC3E}">
        <p14:creationId xmlns:p14="http://schemas.microsoft.com/office/powerpoint/2010/main" val="1336792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latin typeface="Arial Black" panose="020B0A04020102020204" pitchFamily="34" charset="0"/>
              </a:rPr>
              <a:t>Vídeo de teste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-Projecto de Sistemas digitais 2016/2017-</a:t>
            </a:r>
          </a:p>
        </p:txBody>
      </p:sp>
      <p:pic>
        <p:nvPicPr>
          <p:cNvPr id="7" name="U555esd-crw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847771" y="1907528"/>
            <a:ext cx="6485810" cy="364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982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latin typeface="Arial Black" panose="020B0A04020102020204" pitchFamily="34" charset="0"/>
              </a:rPr>
              <a:t>Fim</a:t>
            </a:r>
          </a:p>
        </p:txBody>
      </p:sp>
      <p:pic>
        <p:nvPicPr>
          <p:cNvPr id="4" name="Marcador de Posição de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447" y="1580050"/>
            <a:ext cx="5732457" cy="4299343"/>
          </a:xfrm>
        </p:spPr>
      </p:pic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-Projecto de Sistemas digitais 2016/2017-</a:t>
            </a:r>
          </a:p>
        </p:txBody>
      </p:sp>
    </p:spTree>
    <p:extLst>
      <p:ext uri="{BB962C8B-B14F-4D97-AF65-F5344CB8AC3E}">
        <p14:creationId xmlns:p14="http://schemas.microsoft.com/office/powerpoint/2010/main" val="37130601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ósia">
  <a:themeElements>
    <a:clrScheme name="Ardó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ó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ó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TM04033929[[fn=Ardósia]]</Template>
  <TotalTime>179</TotalTime>
  <Words>108</Words>
  <Application>Microsoft Office PowerPoint</Application>
  <PresentationFormat>Ecrã Panorâmico</PresentationFormat>
  <Paragraphs>36</Paragraphs>
  <Slides>7</Slides>
  <Notes>0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7</vt:i4>
      </vt:variant>
    </vt:vector>
  </HeadingPairs>
  <TitlesOfParts>
    <vt:vector size="15" baseType="lpstr">
      <vt:lpstr>Arial</vt:lpstr>
      <vt:lpstr>Arial Black</vt:lpstr>
      <vt:lpstr>Calibri</vt:lpstr>
      <vt:lpstr>Calisto MT</vt:lpstr>
      <vt:lpstr>CMU Classical Serif</vt:lpstr>
      <vt:lpstr>Trebuchet MS</vt:lpstr>
      <vt:lpstr>Wingdings 2</vt:lpstr>
      <vt:lpstr>Ardósia</vt:lpstr>
      <vt:lpstr> Projecto  de Sistemas Digitais  Shuri-Link  </vt:lpstr>
      <vt:lpstr>Material Utilizado</vt:lpstr>
      <vt:lpstr>Funcionamento Básico</vt:lpstr>
      <vt:lpstr>Instruções</vt:lpstr>
      <vt:lpstr>Desenvolvimento das sprites</vt:lpstr>
      <vt:lpstr>Vídeo de teste</vt:lpstr>
      <vt:lpstr>Fim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Projecto  de Sistemas Digitais  </dc:title>
  <dc:creator>2013139490</dc:creator>
  <cp:lastModifiedBy>2013139490</cp:lastModifiedBy>
  <cp:revision>15</cp:revision>
  <dcterms:created xsi:type="dcterms:W3CDTF">2017-07-07T02:03:17Z</dcterms:created>
  <dcterms:modified xsi:type="dcterms:W3CDTF">2017-07-07T12:27:22Z</dcterms:modified>
</cp:coreProperties>
</file>